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6E4994E9-9678-4013-90B8-A15DD93F2A3E}" type="datetimeFigureOut">
              <a:rPr lang="en-US" smtClean="0"/>
              <a:pPr/>
              <a:t>4/21/2009</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FA6603B5-50C1-4DEE-AEDA-682EB63255A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E4994E9-9678-4013-90B8-A15DD93F2A3E}" type="datetimeFigureOut">
              <a:rPr lang="en-US" smtClean="0"/>
              <a:pPr/>
              <a:t>4/21/2009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6603B5-50C1-4DEE-AEDA-682EB63255A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E4994E9-9678-4013-90B8-A15DD93F2A3E}" type="datetimeFigureOut">
              <a:rPr lang="en-US" smtClean="0"/>
              <a:pPr/>
              <a:t>4/21/2009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6603B5-50C1-4DEE-AEDA-682EB63255A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6E4994E9-9678-4013-90B8-A15DD93F2A3E}" type="datetimeFigureOut">
              <a:rPr lang="en-US" smtClean="0"/>
              <a:pPr/>
              <a:t>4/21/2009</a:t>
            </a:fld>
            <a:endParaRPr lang="en-US"/>
          </a:p>
        </p:txBody>
      </p:sp>
      <p:sp>
        <p:nvSpPr>
          <p:cNvPr id="9" name="Slide Number Placeholder 8"/>
          <p:cNvSpPr>
            <a:spLocks noGrp="1"/>
          </p:cNvSpPr>
          <p:nvPr>
            <p:ph type="sldNum" sz="quarter" idx="15"/>
          </p:nvPr>
        </p:nvSpPr>
        <p:spPr/>
        <p:txBody>
          <a:bodyPr rtlCol="0"/>
          <a:lstStyle/>
          <a:p>
            <a:fld id="{FA6603B5-50C1-4DEE-AEDA-682EB63255A5}"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6E4994E9-9678-4013-90B8-A15DD93F2A3E}" type="datetimeFigureOut">
              <a:rPr lang="en-US" smtClean="0"/>
              <a:pPr/>
              <a:t>4/21/2009</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FA6603B5-50C1-4DEE-AEDA-682EB63255A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6E4994E9-9678-4013-90B8-A15DD93F2A3E}" type="datetimeFigureOut">
              <a:rPr lang="en-US" smtClean="0"/>
              <a:pPr/>
              <a:t>4/21/2009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6603B5-50C1-4DEE-AEDA-682EB63255A5}"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6E4994E9-9678-4013-90B8-A15DD93F2A3E}" type="datetimeFigureOut">
              <a:rPr lang="en-US" smtClean="0"/>
              <a:pPr/>
              <a:t>4/21/2009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6603B5-50C1-4DEE-AEDA-682EB63255A5}"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6E4994E9-9678-4013-90B8-A15DD93F2A3E}" type="datetimeFigureOut">
              <a:rPr lang="en-US" smtClean="0"/>
              <a:pPr/>
              <a:t>4/21/2009</a:t>
            </a:fld>
            <a:endParaRPr lang="en-US"/>
          </a:p>
        </p:txBody>
      </p:sp>
      <p:sp>
        <p:nvSpPr>
          <p:cNvPr id="7" name="Slide Number Placeholder 6"/>
          <p:cNvSpPr>
            <a:spLocks noGrp="1"/>
          </p:cNvSpPr>
          <p:nvPr>
            <p:ph type="sldNum" sz="quarter" idx="11"/>
          </p:nvPr>
        </p:nvSpPr>
        <p:spPr/>
        <p:txBody>
          <a:bodyPr rtlCol="0"/>
          <a:lstStyle/>
          <a:p>
            <a:fld id="{FA6603B5-50C1-4DEE-AEDA-682EB63255A5}"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4994E9-9678-4013-90B8-A15DD93F2A3E}" type="datetimeFigureOut">
              <a:rPr lang="en-US" smtClean="0"/>
              <a:pPr/>
              <a:t>4/21/2009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6603B5-50C1-4DEE-AEDA-682EB63255A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6E4994E9-9678-4013-90B8-A15DD93F2A3E}" type="datetimeFigureOut">
              <a:rPr lang="en-US" smtClean="0"/>
              <a:pPr/>
              <a:t>4/21/2009</a:t>
            </a:fld>
            <a:endParaRPr lang="en-US"/>
          </a:p>
        </p:txBody>
      </p:sp>
      <p:sp>
        <p:nvSpPr>
          <p:cNvPr id="22" name="Slide Number Placeholder 21"/>
          <p:cNvSpPr>
            <a:spLocks noGrp="1"/>
          </p:cNvSpPr>
          <p:nvPr>
            <p:ph type="sldNum" sz="quarter" idx="15"/>
          </p:nvPr>
        </p:nvSpPr>
        <p:spPr/>
        <p:txBody>
          <a:bodyPr rtlCol="0"/>
          <a:lstStyle/>
          <a:p>
            <a:fld id="{FA6603B5-50C1-4DEE-AEDA-682EB63255A5}"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6E4994E9-9678-4013-90B8-A15DD93F2A3E}" type="datetimeFigureOut">
              <a:rPr lang="en-US" smtClean="0"/>
              <a:pPr/>
              <a:t>4/21/2009</a:t>
            </a:fld>
            <a:endParaRPr lang="en-US"/>
          </a:p>
        </p:txBody>
      </p:sp>
      <p:sp>
        <p:nvSpPr>
          <p:cNvPr id="18" name="Slide Number Placeholder 17"/>
          <p:cNvSpPr>
            <a:spLocks noGrp="1"/>
          </p:cNvSpPr>
          <p:nvPr>
            <p:ph type="sldNum" sz="quarter" idx="11"/>
          </p:nvPr>
        </p:nvSpPr>
        <p:spPr/>
        <p:txBody>
          <a:bodyPr rtlCol="0"/>
          <a:lstStyle/>
          <a:p>
            <a:fld id="{FA6603B5-50C1-4DEE-AEDA-682EB63255A5}"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6E4994E9-9678-4013-90B8-A15DD93F2A3E}" type="datetimeFigureOut">
              <a:rPr lang="en-US" smtClean="0"/>
              <a:pPr/>
              <a:t>4/21/2009</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FA6603B5-50C1-4DEE-AEDA-682EB63255A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My Grandparents</a:t>
            </a:r>
            <a:endParaRPr lang="en-US" dirty="0"/>
          </a:p>
        </p:txBody>
      </p:sp>
      <p:sp>
        <p:nvSpPr>
          <p:cNvPr id="3" name="Subtitle 2"/>
          <p:cNvSpPr>
            <a:spLocks noGrp="1"/>
          </p:cNvSpPr>
          <p:nvPr>
            <p:ph type="subTitle" idx="1"/>
          </p:nvPr>
        </p:nvSpPr>
        <p:spPr/>
        <p:txBody>
          <a:bodyPr/>
          <a:lstStyle/>
          <a:p>
            <a:r>
              <a:rPr lang="en-US" dirty="0" smtClean="0"/>
              <a:t>By: Brenna </a:t>
            </a:r>
            <a:r>
              <a:rPr lang="en-US" sz="2000" dirty="0" smtClean="0">
                <a:sym typeface="Wingdings" pitchFamily="2" charset="2"/>
              </a:rPr>
              <a:t></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7030A0"/>
                </a:solidFill>
                <a:latin typeface="Century Schoolbook" pitchFamily="18" charset="0"/>
                <a:cs typeface="Arial" pitchFamily="34" charset="0"/>
              </a:rPr>
              <a:t>Grandma Memories</a:t>
            </a:r>
            <a:endParaRPr lang="en-US" dirty="0">
              <a:solidFill>
                <a:srgbClr val="7030A0"/>
              </a:solidFill>
              <a:latin typeface="Century Schoolbook" pitchFamily="18" charset="0"/>
              <a:cs typeface="Arial" pitchFamily="34" charset="0"/>
            </a:endParaRPr>
          </a:p>
        </p:txBody>
      </p:sp>
      <p:sp>
        <p:nvSpPr>
          <p:cNvPr id="3" name="Content Placeholder 2"/>
          <p:cNvSpPr>
            <a:spLocks noGrp="1"/>
          </p:cNvSpPr>
          <p:nvPr>
            <p:ph sz="quarter" idx="1"/>
          </p:nvPr>
        </p:nvSpPr>
        <p:spPr/>
        <p:txBody>
          <a:bodyPr>
            <a:normAutofit fontScale="92500" lnSpcReduction="20000"/>
          </a:bodyPr>
          <a:lstStyle/>
          <a:p>
            <a:pPr>
              <a:buNone/>
            </a:pPr>
            <a:r>
              <a:rPr lang="en-US" sz="2600" dirty="0" smtClean="0">
                <a:solidFill>
                  <a:schemeClr val="tx1">
                    <a:lumMod val="95000"/>
                    <a:lumOff val="5000"/>
                  </a:schemeClr>
                </a:solidFill>
                <a:latin typeface="Arial" pitchFamily="34" charset="0"/>
                <a:cs typeface="Arial" pitchFamily="34" charset="0"/>
                <a:sym typeface="Wingdings" pitchFamily="2" charset="2"/>
              </a:rPr>
              <a:t></a:t>
            </a:r>
            <a:r>
              <a:rPr lang="en-US" sz="2000" dirty="0" smtClean="0">
                <a:solidFill>
                  <a:schemeClr val="tx1">
                    <a:lumMod val="95000"/>
                    <a:lumOff val="5000"/>
                  </a:schemeClr>
                </a:solidFill>
                <a:latin typeface="Arial" pitchFamily="34" charset="0"/>
                <a:cs typeface="Arial" pitchFamily="34" charset="0"/>
              </a:rPr>
              <a:t>My grandma is the best. She was the one to teach me how to knit, crochet, and how to paint some.</a:t>
            </a:r>
          </a:p>
          <a:p>
            <a:pPr>
              <a:buNone/>
            </a:pPr>
            <a:r>
              <a:rPr lang="en-US" sz="2600" dirty="0" smtClean="0">
                <a:solidFill>
                  <a:schemeClr val="tx1">
                    <a:lumMod val="95000"/>
                    <a:lumOff val="5000"/>
                  </a:schemeClr>
                </a:solidFill>
                <a:latin typeface="Arial" pitchFamily="34" charset="0"/>
                <a:cs typeface="Arial" pitchFamily="34" charset="0"/>
                <a:sym typeface="Wingdings" pitchFamily="2" charset="2"/>
              </a:rPr>
              <a:t></a:t>
            </a:r>
            <a:r>
              <a:rPr lang="en-US" sz="2000" dirty="0" smtClean="0">
                <a:solidFill>
                  <a:schemeClr val="tx1">
                    <a:lumMod val="95000"/>
                    <a:lumOff val="5000"/>
                  </a:schemeClr>
                </a:solidFill>
                <a:latin typeface="Arial" pitchFamily="34" charset="0"/>
                <a:cs typeface="Arial" pitchFamily="34" charset="0"/>
              </a:rPr>
              <a:t>She was at the hospital when I was born and she came there all the way from Boston, Massachusetts to Greensboro, North Carolina.</a:t>
            </a:r>
          </a:p>
          <a:p>
            <a:pPr>
              <a:buNone/>
            </a:pPr>
            <a:r>
              <a:rPr lang="en-US" sz="2600" dirty="0" smtClean="0">
                <a:solidFill>
                  <a:schemeClr val="tx1">
                    <a:lumMod val="95000"/>
                    <a:lumOff val="5000"/>
                  </a:schemeClr>
                </a:solidFill>
                <a:latin typeface="Arial" pitchFamily="34" charset="0"/>
                <a:cs typeface="Arial" pitchFamily="34" charset="0"/>
                <a:sym typeface="Wingdings" pitchFamily="2" charset="2"/>
              </a:rPr>
              <a:t></a:t>
            </a:r>
            <a:r>
              <a:rPr lang="en-US" sz="2000" dirty="0" smtClean="0">
                <a:solidFill>
                  <a:schemeClr val="tx1">
                    <a:lumMod val="95000"/>
                    <a:lumOff val="5000"/>
                  </a:schemeClr>
                </a:solidFill>
                <a:latin typeface="Arial" pitchFamily="34" charset="0"/>
                <a:cs typeface="Arial" pitchFamily="34" charset="0"/>
              </a:rPr>
              <a:t>Every year we go to the beach with my cousins and my Grandma. We find shells and swim there and some times we even find Star fish and Sand dollars.</a:t>
            </a:r>
          </a:p>
          <a:p>
            <a:pPr>
              <a:buNone/>
            </a:pPr>
            <a:r>
              <a:rPr lang="en-US" sz="2600" dirty="0" smtClean="0">
                <a:solidFill>
                  <a:schemeClr val="tx1">
                    <a:lumMod val="95000"/>
                    <a:lumOff val="5000"/>
                  </a:schemeClr>
                </a:solidFill>
                <a:latin typeface="Arial" pitchFamily="34" charset="0"/>
                <a:cs typeface="Arial" pitchFamily="34" charset="0"/>
                <a:sym typeface="Wingdings" pitchFamily="2" charset="2"/>
              </a:rPr>
              <a:t></a:t>
            </a:r>
            <a:r>
              <a:rPr lang="en-US" sz="2000" dirty="0" smtClean="0">
                <a:solidFill>
                  <a:schemeClr val="tx1">
                    <a:lumMod val="95000"/>
                    <a:lumOff val="5000"/>
                  </a:schemeClr>
                </a:solidFill>
                <a:latin typeface="Arial" pitchFamily="34" charset="0"/>
                <a:cs typeface="Arial" pitchFamily="34" charset="0"/>
              </a:rPr>
              <a:t> My Grandma has been with use to go so many places. Like Baltimore, the beach , and I think she has even been to Disney World with us.</a:t>
            </a:r>
          </a:p>
          <a:p>
            <a:pPr>
              <a:buNone/>
            </a:pPr>
            <a:r>
              <a:rPr lang="en-US" sz="2600" dirty="0" smtClean="0">
                <a:solidFill>
                  <a:schemeClr val="tx1">
                    <a:lumMod val="95000"/>
                    <a:lumOff val="5000"/>
                  </a:schemeClr>
                </a:solidFill>
                <a:latin typeface="Arial" pitchFamily="34" charset="0"/>
                <a:cs typeface="Arial" pitchFamily="34" charset="0"/>
                <a:sym typeface="Wingdings" pitchFamily="2" charset="2"/>
              </a:rPr>
              <a:t></a:t>
            </a:r>
            <a:r>
              <a:rPr lang="en-US" sz="2000" dirty="0" smtClean="0">
                <a:solidFill>
                  <a:schemeClr val="tx1">
                    <a:lumMod val="95000"/>
                    <a:lumOff val="5000"/>
                  </a:schemeClr>
                </a:solidFill>
                <a:latin typeface="Arial" pitchFamily="34" charset="0"/>
                <a:cs typeface="Arial" pitchFamily="34" charset="0"/>
              </a:rPr>
              <a:t>So those are some of the memories that we have shared together.</a:t>
            </a:r>
          </a:p>
          <a:p>
            <a:pPr>
              <a:buNone/>
            </a:pPr>
            <a:r>
              <a:rPr lang="en-US" sz="2600" dirty="0" smtClean="0">
                <a:solidFill>
                  <a:schemeClr val="tx1">
                    <a:lumMod val="95000"/>
                    <a:lumOff val="5000"/>
                  </a:schemeClr>
                </a:solidFill>
                <a:latin typeface="Arial" pitchFamily="34" charset="0"/>
                <a:cs typeface="Arial" pitchFamily="34" charset="0"/>
                <a:sym typeface="Wingdings" pitchFamily="2" charset="2"/>
              </a:rPr>
              <a:t></a:t>
            </a:r>
            <a:r>
              <a:rPr lang="en-US" sz="2000" dirty="0" smtClean="0">
                <a:solidFill>
                  <a:schemeClr val="tx1">
                    <a:lumMod val="95000"/>
                    <a:lumOff val="5000"/>
                  </a:schemeClr>
                </a:solidFill>
                <a:latin typeface="Arial" pitchFamily="34" charset="0"/>
                <a:cs typeface="Arial" pitchFamily="34" charset="0"/>
              </a:rPr>
              <a:t>One more fun memory that we have had together was she was making pop corn in the pot like the old fashion way and it over flowed  and some of the pieces of pop corn went and caught on fire and  so we have had some good memories.</a:t>
            </a:r>
          </a:p>
          <a:p>
            <a:endParaRPr lang="en-US" sz="2000" dirty="0">
              <a:solidFill>
                <a:schemeClr val="tx1">
                  <a:lumMod val="95000"/>
                  <a:lumOff val="5000"/>
                </a:schemeClr>
              </a:solidFill>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7030A0"/>
                </a:solidFill>
              </a:rPr>
              <a:t>Grandma</a:t>
            </a:r>
            <a:endParaRPr lang="en-US" dirty="0">
              <a:solidFill>
                <a:srgbClr val="7030A0"/>
              </a:solidFill>
            </a:endParaRPr>
          </a:p>
        </p:txBody>
      </p:sp>
      <p:sp>
        <p:nvSpPr>
          <p:cNvPr id="3" name="Content Placeholder 2"/>
          <p:cNvSpPr>
            <a:spLocks noGrp="1"/>
          </p:cNvSpPr>
          <p:nvPr>
            <p:ph sz="quarter" idx="1"/>
          </p:nvPr>
        </p:nvSpPr>
        <p:spPr>
          <a:xfrm>
            <a:off x="457200" y="1600200"/>
            <a:ext cx="7848600" cy="5257800"/>
          </a:xfrm>
        </p:spPr>
        <p:txBody>
          <a:bodyPr/>
          <a:lstStyle/>
          <a:p>
            <a:pPr>
              <a:buNone/>
            </a:pPr>
            <a:r>
              <a:rPr lang="en-US" dirty="0" smtClean="0">
                <a:sym typeface="Wingdings" pitchFamily="2" charset="2"/>
              </a:rPr>
              <a:t></a:t>
            </a:r>
            <a:r>
              <a:rPr lang="en-US" dirty="0" smtClean="0"/>
              <a:t>My Grandma is so nice , sweet , and thoughtful.</a:t>
            </a:r>
          </a:p>
          <a:p>
            <a:pPr>
              <a:buNone/>
            </a:pPr>
            <a:r>
              <a:rPr lang="en-US" dirty="0" smtClean="0">
                <a:sym typeface="Wingdings" pitchFamily="2" charset="2"/>
              </a:rPr>
              <a:t></a:t>
            </a:r>
            <a:r>
              <a:rPr lang="en-US" dirty="0" smtClean="0"/>
              <a:t>She loves to have me and Brodie over.</a:t>
            </a:r>
          </a:p>
          <a:p>
            <a:pPr>
              <a:buNone/>
            </a:pPr>
            <a:r>
              <a:rPr lang="en-US" dirty="0" smtClean="0">
                <a:sym typeface="Wingdings" pitchFamily="2" charset="2"/>
              </a:rPr>
              <a:t></a:t>
            </a:r>
            <a:r>
              <a:rPr lang="en-US" dirty="0" smtClean="0"/>
              <a:t>She also loves to cook for us.</a:t>
            </a:r>
          </a:p>
          <a:p>
            <a:pPr>
              <a:buNone/>
            </a:pPr>
            <a:r>
              <a:rPr lang="en-US" dirty="0" smtClean="0">
                <a:sym typeface="Wingdings" pitchFamily="2" charset="2"/>
              </a:rPr>
              <a:t></a:t>
            </a:r>
            <a:r>
              <a:rPr lang="en-US" dirty="0" smtClean="0"/>
              <a:t>She is the only real grandma that I have that is alive.</a:t>
            </a:r>
          </a:p>
          <a:p>
            <a:pPr>
              <a:buNone/>
            </a:pPr>
            <a:r>
              <a:rPr lang="en-US" dirty="0" smtClean="0">
                <a:sym typeface="Wingdings" pitchFamily="2" charset="2"/>
              </a:rPr>
              <a:t></a:t>
            </a:r>
            <a:r>
              <a:rPr lang="en-US" dirty="0" smtClean="0"/>
              <a:t>She loves us.</a:t>
            </a:r>
          </a:p>
          <a:p>
            <a:pPr>
              <a:buNone/>
            </a:pPr>
            <a:r>
              <a:rPr lang="en-US" dirty="0" smtClean="0">
                <a:sym typeface="Wingdings" pitchFamily="2" charset="2"/>
              </a:rPr>
              <a:t></a:t>
            </a:r>
            <a:r>
              <a:rPr lang="en-US" dirty="0" smtClean="0"/>
              <a:t>She is really fun.</a:t>
            </a:r>
          </a:p>
          <a:p>
            <a:endParaRPr lang="en-US" dirty="0" smtClean="0"/>
          </a:p>
          <a:p>
            <a:endParaRPr lang="en-US" dirty="0" smtClean="0"/>
          </a:p>
          <a:p>
            <a:pPr lvl="8"/>
            <a:endParaRPr lang="en-US" dirty="0"/>
          </a:p>
        </p:txBody>
      </p:sp>
      <p:pic>
        <p:nvPicPr>
          <p:cNvPr id="8" name="Picture 7" descr="BrennaGp1.jpg"/>
          <p:cNvPicPr>
            <a:picLocks noChangeAspect="1"/>
          </p:cNvPicPr>
          <p:nvPr/>
        </p:nvPicPr>
        <p:blipFill>
          <a:blip r:embed="rId2"/>
          <a:stretch>
            <a:fillRect/>
          </a:stretch>
        </p:blipFill>
        <p:spPr>
          <a:xfrm>
            <a:off x="4038600" y="3886200"/>
            <a:ext cx="3505200" cy="2514257"/>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0070C0"/>
                </a:solidFill>
              </a:rPr>
              <a:t>Pawpa</a:t>
            </a:r>
            <a:endParaRPr lang="en-US" dirty="0">
              <a:solidFill>
                <a:srgbClr val="0070C0"/>
              </a:solidFill>
            </a:endParaRPr>
          </a:p>
        </p:txBody>
      </p:sp>
      <p:sp>
        <p:nvSpPr>
          <p:cNvPr id="3" name="Content Placeholder 2"/>
          <p:cNvSpPr>
            <a:spLocks noGrp="1"/>
          </p:cNvSpPr>
          <p:nvPr>
            <p:ph sz="quarter" idx="1"/>
          </p:nvPr>
        </p:nvSpPr>
        <p:spPr/>
        <p:txBody>
          <a:bodyPr/>
          <a:lstStyle/>
          <a:p>
            <a:pPr>
              <a:buNone/>
            </a:pPr>
            <a:r>
              <a:rPr lang="en-US" dirty="0" smtClean="0">
                <a:sym typeface="Wingdings" pitchFamily="2" charset="2"/>
              </a:rPr>
              <a:t></a:t>
            </a:r>
            <a:r>
              <a:rPr lang="en-US" dirty="0" smtClean="0"/>
              <a:t>My Pawpa is the best.</a:t>
            </a:r>
          </a:p>
          <a:p>
            <a:pPr>
              <a:buNone/>
            </a:pPr>
            <a:r>
              <a:rPr lang="en-US" dirty="0" smtClean="0">
                <a:sym typeface="Wingdings" pitchFamily="2" charset="2"/>
              </a:rPr>
              <a:t></a:t>
            </a:r>
            <a:r>
              <a:rPr lang="en-US" dirty="0" smtClean="0"/>
              <a:t>He is there for me when I need him and he loves me.</a:t>
            </a:r>
          </a:p>
          <a:p>
            <a:pPr>
              <a:buNone/>
            </a:pPr>
            <a:r>
              <a:rPr lang="en-US" dirty="0" smtClean="0">
                <a:sym typeface="Wingdings" pitchFamily="2" charset="2"/>
              </a:rPr>
              <a:t></a:t>
            </a:r>
            <a:r>
              <a:rPr lang="en-US" dirty="0" smtClean="0"/>
              <a:t>He is sweet and will be in my heart forever.</a:t>
            </a:r>
          </a:p>
          <a:p>
            <a:pPr>
              <a:buNone/>
            </a:pPr>
            <a:r>
              <a:rPr lang="en-US" dirty="0" smtClean="0">
                <a:sym typeface="Wingdings" pitchFamily="2" charset="2"/>
              </a:rPr>
              <a:t>I love when he comes to our house and when we go to the club in his neighborhood for Christmas because we get to spend time with him and our family.</a:t>
            </a:r>
            <a:endParaRPr lang="en-US" dirty="0" smtClean="0"/>
          </a:p>
          <a:p>
            <a:endParaRPr lang="en-US" sz="1800" dirty="0"/>
          </a:p>
        </p:txBody>
      </p:sp>
      <p:pic>
        <p:nvPicPr>
          <p:cNvPr id="4" name="Picture 3" descr="GP2 By Brenna.jpg"/>
          <p:cNvPicPr>
            <a:picLocks noChangeAspect="1"/>
          </p:cNvPicPr>
          <p:nvPr/>
        </p:nvPicPr>
        <p:blipFill>
          <a:blip r:embed="rId2"/>
          <a:stretch>
            <a:fillRect/>
          </a:stretch>
        </p:blipFill>
        <p:spPr>
          <a:xfrm>
            <a:off x="3657600" y="4724400"/>
            <a:ext cx="2590800" cy="1858364"/>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0070C0"/>
                </a:solidFill>
                <a:latin typeface="Arial" pitchFamily="34" charset="0"/>
                <a:cs typeface="Arial" pitchFamily="34" charset="0"/>
              </a:rPr>
              <a:t>Dana</a:t>
            </a:r>
            <a:endParaRPr lang="en-US" dirty="0">
              <a:solidFill>
                <a:srgbClr val="0070C0"/>
              </a:solidFill>
              <a:latin typeface="Arial" pitchFamily="34" charset="0"/>
              <a:cs typeface="Arial" pitchFamily="34" charset="0"/>
            </a:endParaRPr>
          </a:p>
        </p:txBody>
      </p:sp>
      <p:sp>
        <p:nvSpPr>
          <p:cNvPr id="3" name="Content Placeholder 2"/>
          <p:cNvSpPr>
            <a:spLocks noGrp="1"/>
          </p:cNvSpPr>
          <p:nvPr>
            <p:ph sz="quarter" idx="1"/>
          </p:nvPr>
        </p:nvSpPr>
        <p:spPr/>
        <p:txBody>
          <a:bodyPr/>
          <a:lstStyle/>
          <a:p>
            <a:pPr>
              <a:buFont typeface="Wingdings"/>
              <a:buChar char="J"/>
            </a:pPr>
            <a:r>
              <a:rPr lang="en-US" dirty="0" smtClean="0">
                <a:sym typeface="Wingdings" pitchFamily="2" charset="2"/>
              </a:rPr>
              <a:t>Mrs. Dana is the best </a:t>
            </a:r>
          </a:p>
          <a:p>
            <a:pPr>
              <a:buFont typeface="Wingdings"/>
              <a:buChar char="J"/>
            </a:pPr>
            <a:r>
              <a:rPr lang="en-US" dirty="0" smtClean="0"/>
              <a:t>I  met her when I was in preschool.</a:t>
            </a:r>
          </a:p>
          <a:p>
            <a:pPr>
              <a:buFont typeface="Wingdings"/>
              <a:buChar char="J"/>
            </a:pPr>
            <a:r>
              <a:rPr lang="en-US" dirty="0" smtClean="0"/>
              <a:t>She lived with us for a while when she had no where to go</a:t>
            </a:r>
          </a:p>
          <a:p>
            <a:pPr>
              <a:buFont typeface="Wingdings"/>
              <a:buChar char="J"/>
            </a:pPr>
            <a:r>
              <a:rPr lang="en-US" dirty="0" smtClean="0"/>
              <a:t>She is like a sister to me</a:t>
            </a:r>
            <a:r>
              <a:rPr lang="en-US" dirty="0"/>
              <a:t> </a:t>
            </a:r>
            <a:r>
              <a:rPr lang="en-US" dirty="0" smtClean="0"/>
              <a:t>and she love to see me and Brodie when she can.</a:t>
            </a:r>
          </a:p>
        </p:txBody>
      </p:sp>
      <p:pic>
        <p:nvPicPr>
          <p:cNvPr id="4" name="Picture 3" descr="Mrs. Dana.jpg"/>
          <p:cNvPicPr>
            <a:picLocks noChangeAspect="1"/>
          </p:cNvPicPr>
          <p:nvPr/>
        </p:nvPicPr>
        <p:blipFill>
          <a:blip r:embed="rId2"/>
          <a:stretch>
            <a:fillRect/>
          </a:stretch>
        </p:blipFill>
        <p:spPr>
          <a:xfrm>
            <a:off x="4114800" y="4718871"/>
            <a:ext cx="2514600" cy="1803706"/>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146</TotalTime>
  <Words>364</Words>
  <Application>Microsoft Office PowerPoint</Application>
  <PresentationFormat>On-screen Show (4:3)</PresentationFormat>
  <Paragraphs>27</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Oriel</vt:lpstr>
      <vt:lpstr>My Grandparents</vt:lpstr>
      <vt:lpstr>Grandma Memories</vt:lpstr>
      <vt:lpstr>Grandma</vt:lpstr>
      <vt:lpstr>Pawpa</vt:lpstr>
      <vt:lpstr>Dana</vt:lpstr>
    </vt:vector>
  </TitlesOfParts>
  <Company>Greensboro Day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 Grandparents</dc:title>
  <dc:creator>nishanbre</dc:creator>
  <cp:lastModifiedBy>nishanbre</cp:lastModifiedBy>
  <cp:revision>15</cp:revision>
  <dcterms:created xsi:type="dcterms:W3CDTF">2009-03-31T18:40:32Z</dcterms:created>
  <dcterms:modified xsi:type="dcterms:W3CDTF">2009-04-21T19:00:32Z</dcterms:modified>
</cp:coreProperties>
</file>